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topwar.ru/uploads/posts/2015-02/1424719124_til_frontu1.jpg" TargetMode="External"/><Relationship Id="rId7" Type="http://schemas.openxmlformats.org/officeDocument/2006/relationships/hyperlink" Target="http://topwar.ru/uploads/posts/2015-02/1424719151_berlin_treptow_ehrenmal1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://topwar.ru/uploads/posts/2015-02/1424719115_rodina_mat1.jpg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opwar.ru/uploads/posts/2015-02/1424719106_berlin_treptow_ehrenmal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opwar.ru/uploads/posts/2015-02/1424719111_til_frontu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topwar.ru/uploads/posts/2015-02/1424719111_til_frontu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topwar.ru/uploads/posts/2015-02/1424719124_til_frontu1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opwar.ru/uploads/posts/2015-02/1424719095_rodina_mat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topwar.ru/uploads/posts/2015-02/1424719115_rodina_mat1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topwar.ru/uploads/posts/2015-02/1424719093_rodina_mat2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8" name="Picture 10" descr="http://luk-musik.narod.ru/img/lento4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857364"/>
            <a:ext cx="8858312" cy="101439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00100" y="428604"/>
            <a:ext cx="6768199" cy="1015663"/>
          </a:xfrm>
          <a:prstGeom prst="rect">
            <a:avLst/>
          </a:prstGeom>
          <a:solidFill>
            <a:srgbClr val="FF6600"/>
          </a:solidFill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  <a:t>МЕЧ   ПОБЕДЫ</a:t>
            </a:r>
            <a:endParaRPr lang="ru-RU" sz="6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pic>
        <p:nvPicPr>
          <p:cNvPr id="3" name="Рисунок 2" descr="https://topwar.ru/uploads/posts/2015-02/thumbs/1424719124_til_frontu1.jpg">
            <a:hlinkClick r:id="rId3" tgtFrame="&quot;_blank&quot;"/>
          </p:cNvPr>
          <p:cNvPicPr/>
          <p:nvPr/>
        </p:nvPicPr>
        <p:blipFill>
          <a:blip r:embed="rId4"/>
          <a:srcRect l="37079" r="24157" b="19113"/>
          <a:stretch>
            <a:fillRect/>
          </a:stretch>
        </p:blipFill>
        <p:spPr bwMode="auto">
          <a:xfrm>
            <a:off x="3428992" y="3857628"/>
            <a:ext cx="1857388" cy="2786082"/>
          </a:xfrm>
          <a:prstGeom prst="rect">
            <a:avLst/>
          </a:prstGeom>
          <a:ln w="190500" cap="sq">
            <a:solidFill>
              <a:srgbClr val="FF66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https://topwar.ru/uploads/posts/2015-02/thumbs/1424719115_rodina_mat1.jpg">
            <a:hlinkClick r:id="rId5" tgtFrame="&quot;_blank&quot;"/>
          </p:cNvPr>
          <p:cNvPicPr/>
          <p:nvPr/>
        </p:nvPicPr>
        <p:blipFill>
          <a:blip r:embed="rId6"/>
          <a:srcRect l="62188" r="5000" b="24999"/>
          <a:stretch>
            <a:fillRect/>
          </a:stretch>
        </p:blipFill>
        <p:spPr bwMode="auto">
          <a:xfrm>
            <a:off x="6072198" y="2357430"/>
            <a:ext cx="2500330" cy="4286280"/>
          </a:xfrm>
          <a:prstGeom prst="rect">
            <a:avLst/>
          </a:prstGeom>
          <a:ln w="190500" cap="sq">
            <a:solidFill>
              <a:srgbClr val="FF66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https://topwar.ru/uploads/posts/2015-02/thumbs/1424719151_berlin_treptow_ehrenmal1.jpg">
            <a:hlinkClick r:id="rId7" tgtFrame="&quot;_blank&quot;"/>
          </p:cNvPr>
          <p:cNvPicPr/>
          <p:nvPr/>
        </p:nvPicPr>
        <p:blipFill>
          <a:blip r:embed="rId8"/>
          <a:srcRect l="35938" t="6250" r="35937" b="21250"/>
          <a:stretch>
            <a:fillRect/>
          </a:stretch>
        </p:blipFill>
        <p:spPr bwMode="auto">
          <a:xfrm>
            <a:off x="500034" y="2214554"/>
            <a:ext cx="2286016" cy="4357718"/>
          </a:xfrm>
          <a:prstGeom prst="rect">
            <a:avLst/>
          </a:prstGeom>
          <a:ln w="190500" cap="sq">
            <a:solidFill>
              <a:srgbClr val="FF66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2770" name="AutoShape 2" descr="C:\Users\%D0%95%D0%BB%D0%B5%D0%BD%D0%B0 %D0%9A%D0%B0%D0%B7%D0%B0%D0%BD%D1%86%D0%B5%D0%B2%D0%B0\Desktop\%D0%9B%D0%95%D0%9D%D0%A2%D0%9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C:\Users\%D0%95%D0%BB%D0%B5%D0%BD%D0%B0 %D0%9A%D0%B0%D0%B7%D0%B0%D0%BD%D1%86%D0%B5%D0%B2%D0%B0\Desktop\%D0%9B%D0%95%D0%9D%D0%A2%D0%9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Впервые за полвека «Родину-мать» на Мамаевом кургане одевают в строительные леса. Впервые этот монумент закрывают от восхищенных глаз. Закрывают на масштабную реставрацию, чтобы </a:t>
            </a:r>
            <a:r>
              <a:rPr lang="ru-RU" sz="2400" dirty="0" smtClean="0">
                <a:solidFill>
                  <a:srgbClr val="FF6600"/>
                </a:solidFill>
                <a:latin typeface="Arial Black" pitchFamily="34" charset="0"/>
              </a:rPr>
              <a:t>75-летие Великой Победы</a:t>
            </a:r>
            <a:endParaRPr lang="ru-RU" sz="2400" dirty="0">
              <a:solidFill>
                <a:srgbClr val="FF6600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Каждый шаг, каждый материал, который используют в реставрации, расчитан специаллистами."/>
          <p:cNvPicPr/>
          <p:nvPr/>
        </p:nvPicPr>
        <p:blipFill>
          <a:blip r:embed="rId2"/>
          <a:srcRect l="15000" r="11250"/>
          <a:stretch>
            <a:fillRect/>
          </a:stretch>
        </p:blipFill>
        <p:spPr bwMode="auto">
          <a:xfrm>
            <a:off x="4714876" y="2571744"/>
            <a:ext cx="421484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ля скульптуры изготовили нетиповые леса сложной конфигурации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778674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 середине июля леса скроют скульптуру полностью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85728"/>
            <a:ext cx="571504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://luk-musik.narod.ru/img/lento4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1014397"/>
          </a:xfrm>
          <a:prstGeom prst="rect">
            <a:avLst/>
          </a:prstGeom>
          <a:noFill/>
        </p:spPr>
      </p:pic>
      <p:pic>
        <p:nvPicPr>
          <p:cNvPr id="2" name="Рисунок 1" descr="https://topwar.ru/uploads/posts/2015-02/thumbs/1424719106_berlin_treptow_ehrenmal.jpg">
            <a:hlinkClick r:id="rId3" tgtFrame="&quot;_blank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28604"/>
            <a:ext cx="735811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28860" y="5500702"/>
            <a:ext cx="3796232" cy="1015663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БЕРЛИН</a:t>
            </a:r>
            <a:endParaRPr lang="ru-RU" sz="6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8572560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FF6600"/>
                </a:solidFill>
                <a:latin typeface="Arial Black" pitchFamily="34" charset="0"/>
              </a:rPr>
              <a:t>8 мая 1949 </a:t>
            </a:r>
            <a:r>
              <a:rPr lang="ru-RU" sz="2000" dirty="0" smtClean="0">
                <a:latin typeface="Arial Black" pitchFamily="34" charset="0"/>
              </a:rPr>
              <a:t>года в канун четвертой годовщины победы над фашистской Германией в Берлине состоялось торжественное открытием памятника советским воинам, которые погибли во время штурма немецкой столицы.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 Black" pitchFamily="34" charset="0"/>
              </a:rPr>
              <a:t>Монумент «</a:t>
            </a:r>
            <a:r>
              <a:rPr lang="ru-RU" sz="2000" dirty="0" smtClean="0">
                <a:solidFill>
                  <a:srgbClr val="FF6600"/>
                </a:solidFill>
                <a:latin typeface="Arial Black" pitchFamily="34" charset="0"/>
              </a:rPr>
              <a:t>Воин-освободитель</a:t>
            </a:r>
            <a:r>
              <a:rPr lang="ru-RU" sz="2000" dirty="0" smtClean="0">
                <a:latin typeface="Arial Black" pitchFamily="34" charset="0"/>
              </a:rPr>
              <a:t>» был установлен в берлинском </a:t>
            </a:r>
            <a:r>
              <a:rPr lang="ru-RU" sz="2000" dirty="0" err="1" smtClean="0">
                <a:latin typeface="Arial Black" pitchFamily="34" charset="0"/>
              </a:rPr>
              <a:t>Трептов-парке</a:t>
            </a:r>
            <a:r>
              <a:rPr lang="ru-RU" sz="2000" dirty="0" smtClean="0">
                <a:latin typeface="Arial Black" pitchFamily="34" charset="0"/>
              </a:rPr>
              <a:t>. Его скульптором выступил Е. В. Вучетич, а архитектором Я. Б. Белопольский.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 Black" pitchFamily="34" charset="0"/>
              </a:rPr>
              <a:t>Высота самой скульптуры воина составила 12 метров, его вес 70 тонн. Данный монумент стал символом победы советского народа в Великой Отечественной войне, также он олицетворяет освобождение всех европейских народов от фашизма.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luk-musik.narod.ru/img/lento4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1014397"/>
          </a:xfrm>
          <a:prstGeom prst="rect">
            <a:avLst/>
          </a:prstGeom>
          <a:noFill/>
        </p:spPr>
      </p:pic>
      <p:pic>
        <p:nvPicPr>
          <p:cNvPr id="14338" name="Picture 2" descr="https://i.ytimg.com/vi/3P1C_oYNR3A/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85794"/>
            <a:ext cx="8509058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0" descr="http://luk-musik.narod.ru/img/lento4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43603"/>
            <a:ext cx="9144000" cy="10143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 Казанцева\Desktop\Челяба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3000364" y="4857760"/>
            <a:ext cx="142876" cy="7143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1071538" y="5000636"/>
            <a:ext cx="1857388" cy="50006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luk-musik.narod.ru/img/lento4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1014397"/>
          </a:xfrm>
          <a:prstGeom prst="rect">
            <a:avLst/>
          </a:prstGeom>
          <a:noFill/>
        </p:spPr>
      </p:pic>
      <p:pic>
        <p:nvPicPr>
          <p:cNvPr id="2" name="Рисунок 1" descr="https://topwar.ru/uploads/posts/2015-02/thumbs/1424719111_til_frontu.jpg">
            <a:hlinkClick r:id="rId3" tgtFrame="&quot;_blank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28604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28662" y="5500702"/>
            <a:ext cx="7370929" cy="1015663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МАГНИТОГОРСК</a:t>
            </a:r>
            <a:endParaRPr lang="ru-RU" sz="6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35824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FF6600"/>
                </a:solidFill>
                <a:latin typeface="Arial Black" pitchFamily="34" charset="0"/>
              </a:rPr>
              <a:t>Первая</a:t>
            </a:r>
            <a:r>
              <a:rPr lang="ru-RU" sz="2400" dirty="0" smtClean="0">
                <a:latin typeface="Arial Black" pitchFamily="34" charset="0"/>
              </a:rPr>
              <a:t> часть трилогии «</a:t>
            </a:r>
            <a:r>
              <a:rPr lang="ru-RU" sz="2400" dirty="0" smtClean="0">
                <a:solidFill>
                  <a:srgbClr val="FF6600"/>
                </a:solidFill>
                <a:latin typeface="Arial Black" pitchFamily="34" charset="0"/>
              </a:rPr>
              <a:t>Тыл — фронту</a:t>
            </a:r>
            <a:r>
              <a:rPr lang="ru-RU" sz="2400" dirty="0" smtClean="0">
                <a:latin typeface="Arial Black" pitchFamily="34" charset="0"/>
              </a:rPr>
              <a:t>», расположенная в </a:t>
            </a:r>
            <a:r>
              <a:rPr lang="ru-RU" sz="2400" dirty="0" smtClean="0">
                <a:solidFill>
                  <a:srgbClr val="FF6600"/>
                </a:solidFill>
                <a:latin typeface="Arial Black" pitchFamily="34" charset="0"/>
              </a:rPr>
              <a:t>Магнитогорске</a:t>
            </a:r>
            <a:r>
              <a:rPr lang="ru-RU" sz="2400" dirty="0" smtClean="0">
                <a:latin typeface="Arial Black" pitchFamily="34" charset="0"/>
              </a:rPr>
              <a:t>, символизирует советский тыл, который обеспечил стране победу в той страшной войне. На скульптуре рабочий передает меч советскому воину. Подразумевается, что это Меч Победы, который выкован и поднят на Урале, в дальнейшем он был поднят </a:t>
            </a:r>
            <a:r>
              <a:rPr lang="ru-RU" sz="2400" u="sng" dirty="0" smtClean="0">
                <a:latin typeface="Arial Black" pitchFamily="34" charset="0"/>
              </a:rPr>
              <a:t>«</a:t>
            </a:r>
            <a:r>
              <a:rPr lang="ru-RU" sz="2400" u="sng" dirty="0" smtClean="0">
                <a:solidFill>
                  <a:srgbClr val="FF6600"/>
                </a:solidFill>
                <a:latin typeface="Arial Black" pitchFamily="34" charset="0"/>
              </a:rPr>
              <a:t>Родиной-матерью</a:t>
            </a:r>
            <a:r>
              <a:rPr lang="ru-RU" sz="2400" u="sng" dirty="0" smtClean="0">
                <a:latin typeface="Arial Black" pitchFamily="34" charset="0"/>
              </a:rPr>
              <a:t>» в Сталинграде</a:t>
            </a:r>
            <a:r>
              <a:rPr lang="ru-RU" sz="2400" dirty="0" smtClean="0">
                <a:latin typeface="Arial Black" pitchFamily="34" charset="0"/>
              </a:rPr>
              <a:t>. Городе, в котором наступил коренной перелом в войне, а гитлеровская Германия потерпела одно из своих самых существенных поражений. Третий монумент серии «</a:t>
            </a:r>
            <a:r>
              <a:rPr lang="ru-RU" sz="2400" dirty="0" smtClean="0">
                <a:solidFill>
                  <a:srgbClr val="FF6600"/>
                </a:solidFill>
                <a:latin typeface="Arial Black" pitchFamily="34" charset="0"/>
              </a:rPr>
              <a:t>Воин-освободитель</a:t>
            </a:r>
            <a:r>
              <a:rPr lang="ru-RU" sz="2400" dirty="0" smtClean="0">
                <a:latin typeface="Arial Black" pitchFamily="34" charset="0"/>
              </a:rPr>
              <a:t>» опускает Меч Победы в самом логове врага — в Берлине.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Авторами данного монумента стали скульптор </a:t>
            </a:r>
            <a:r>
              <a:rPr lang="ru-RU" sz="2400" dirty="0" smtClean="0">
                <a:solidFill>
                  <a:srgbClr val="FF6600"/>
                </a:solidFill>
                <a:latin typeface="Arial Black" pitchFamily="34" charset="0"/>
              </a:rPr>
              <a:t>Лев </a:t>
            </a:r>
            <a:r>
              <a:rPr lang="ru-RU" sz="2400" dirty="0" err="1" smtClean="0">
                <a:solidFill>
                  <a:srgbClr val="FF6600"/>
                </a:solidFill>
                <a:latin typeface="Arial Black" pitchFamily="34" charset="0"/>
              </a:rPr>
              <a:t>Головницкий</a:t>
            </a:r>
            <a:r>
              <a:rPr lang="ru-RU" sz="2400" dirty="0" smtClean="0">
                <a:solidFill>
                  <a:srgbClr val="FF6600"/>
                </a:solidFill>
                <a:latin typeface="Arial Black" pitchFamily="34" charset="0"/>
              </a:rPr>
              <a:t> </a:t>
            </a:r>
            <a:r>
              <a:rPr lang="ru-RU" sz="2400" dirty="0" smtClean="0">
                <a:latin typeface="Arial Black" pitchFamily="34" charset="0"/>
              </a:rPr>
              <a:t>и архитектор </a:t>
            </a:r>
            <a:r>
              <a:rPr lang="ru-RU" sz="2400" dirty="0" smtClean="0">
                <a:solidFill>
                  <a:srgbClr val="FF6600"/>
                </a:solidFill>
                <a:latin typeface="Arial Black" pitchFamily="34" charset="0"/>
              </a:rPr>
              <a:t>Яков Белопольский</a:t>
            </a:r>
            <a:r>
              <a:rPr lang="ru-RU" sz="2400" dirty="0" smtClean="0">
                <a:latin typeface="Arial Black" pitchFamily="34" charset="0"/>
              </a:rPr>
              <a:t>. Для создания монумента использовались два основных материала — </a:t>
            </a:r>
            <a:r>
              <a:rPr lang="ru-RU" sz="2400" u="sng" dirty="0" smtClean="0">
                <a:solidFill>
                  <a:srgbClr val="FF6600"/>
                </a:solidFill>
                <a:latin typeface="Arial Black" pitchFamily="34" charset="0"/>
              </a:rPr>
              <a:t>гранит и бронза</a:t>
            </a:r>
            <a:r>
              <a:rPr lang="ru-RU" sz="2400" dirty="0" smtClean="0">
                <a:latin typeface="Arial Black" pitchFamily="34" charset="0"/>
              </a:rPr>
              <a:t>. Высота памятника составляет </a:t>
            </a:r>
            <a:r>
              <a:rPr lang="ru-RU" sz="2400" dirty="0" smtClean="0">
                <a:solidFill>
                  <a:srgbClr val="FF6600"/>
                </a:solidFill>
                <a:latin typeface="Arial Black" pitchFamily="34" charset="0"/>
              </a:rPr>
              <a:t>15</a:t>
            </a:r>
            <a:r>
              <a:rPr lang="ru-RU" sz="2400" dirty="0" smtClean="0">
                <a:latin typeface="Arial Black" pitchFamily="34" charset="0"/>
              </a:rPr>
              <a:t> метров, при этом внешне он выглядит гораздо внушительнее. 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6248" y="357166"/>
            <a:ext cx="4572000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/>
            <a:r>
              <a:rPr lang="ru-RU" sz="2800" dirty="0" smtClean="0">
                <a:solidFill>
                  <a:srgbClr val="FF6600"/>
                </a:solidFill>
                <a:latin typeface="Arial Black" pitchFamily="34" charset="0"/>
              </a:rPr>
              <a:t>Памятник был изготовлен в Ленинграде, а в 1979 году его установили на месте. </a:t>
            </a:r>
            <a:endParaRPr lang="ru-RU" sz="2800" dirty="0">
              <a:solidFill>
                <a:srgbClr val="FF6600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https://topwar.ru/uploads/posts/2015-02/thumbs/1424719111_til_frontu.jpg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286124"/>
            <a:ext cx="3786214" cy="2928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topwar.ru/uploads/posts/2015-02/thumbs/1424719124_til_frontu1.jpg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835824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85786" y="5715016"/>
            <a:ext cx="7370929" cy="1015663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МАГНИТОГОРСК</a:t>
            </a:r>
            <a:endParaRPr lang="ru-RU" sz="6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luk-musik.narod.ru/img/lento4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58312" cy="1014397"/>
          </a:xfrm>
          <a:prstGeom prst="rect">
            <a:avLst/>
          </a:prstGeom>
          <a:noFill/>
        </p:spPr>
      </p:pic>
      <p:pic>
        <p:nvPicPr>
          <p:cNvPr id="2" name="Рисунок 1" descr="https://topwar.ru/uploads/posts/2015-02/thumbs/1424719095_rodina_mat.jpg">
            <a:hlinkClick r:id="rId3" tgtFrame="&quot;_blank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785794"/>
            <a:ext cx="828680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85918" y="5214950"/>
            <a:ext cx="5508239" cy="1015663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ВОЛГОГРАД</a:t>
            </a:r>
            <a:endParaRPr lang="ru-RU" sz="6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topwar.ru/uploads/posts/2015-02/thumbs/1424719115_rodina_mat1.jpg">
            <a:hlinkClick r:id="rId2" tgtFrame="&quot;_blank&quot;"/>
          </p:cNvPr>
          <p:cNvPicPr/>
          <p:nvPr/>
        </p:nvPicPr>
        <p:blipFill>
          <a:blip r:embed="rId3">
            <a:lum bright="27000" contrast="-53000"/>
          </a:blip>
          <a:srcRect l="62188" r="5000" b="24999"/>
          <a:stretch>
            <a:fillRect/>
          </a:stretch>
        </p:blipFill>
        <p:spPr bwMode="auto">
          <a:xfrm>
            <a:off x="214282" y="285728"/>
            <a:ext cx="4357718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00034" y="1142984"/>
            <a:ext cx="350046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6"/>
                </a:solidFill>
                <a:latin typeface="Arial Black" pitchFamily="34" charset="0"/>
              </a:rPr>
              <a:t>Монумент «</a:t>
            </a:r>
            <a:r>
              <a:rPr lang="ru-RU" sz="2000" dirty="0" smtClean="0">
                <a:solidFill>
                  <a:srgbClr val="FF6600"/>
                </a:solidFill>
                <a:latin typeface="Arial Black" pitchFamily="34" charset="0"/>
              </a:rPr>
              <a:t>Родина-мать зовет!» </a:t>
            </a:r>
            <a:r>
              <a:rPr lang="ru-RU" sz="2000" dirty="0" smtClean="0">
                <a:solidFill>
                  <a:schemeClr val="accent6"/>
                </a:solidFill>
                <a:latin typeface="Arial Black" pitchFamily="34" charset="0"/>
              </a:rPr>
              <a:t>расположен в городе Волгограде и является композиционным центром памятника-ансамбля «</a:t>
            </a:r>
            <a:r>
              <a:rPr lang="ru-RU" sz="2000" dirty="0" smtClean="0">
                <a:solidFill>
                  <a:srgbClr val="FF6600"/>
                </a:solidFill>
                <a:latin typeface="Arial Black" pitchFamily="34" charset="0"/>
              </a:rPr>
              <a:t>Героям Сталинградской битвы</a:t>
            </a:r>
            <a:r>
              <a:rPr lang="ru-RU" sz="2000" dirty="0" smtClean="0">
                <a:solidFill>
                  <a:schemeClr val="accent6"/>
                </a:solidFill>
                <a:latin typeface="Arial Black" pitchFamily="34" charset="0"/>
              </a:rPr>
              <a:t>», который расположен на </a:t>
            </a:r>
            <a:r>
              <a:rPr lang="ru-RU" sz="2000" dirty="0" smtClean="0">
                <a:solidFill>
                  <a:srgbClr val="FF6600"/>
                </a:solidFill>
                <a:latin typeface="Arial Black" pitchFamily="34" charset="0"/>
              </a:rPr>
              <a:t>Мамаевом кургане</a:t>
            </a:r>
            <a:r>
              <a:rPr lang="ru-RU" sz="2000" dirty="0" smtClean="0">
                <a:solidFill>
                  <a:schemeClr val="accent6"/>
                </a:solidFill>
                <a:latin typeface="Arial Black" pitchFamily="34" charset="0"/>
              </a:rPr>
              <a:t>. Данная статуя считается одной из самых высоких на планете. </a:t>
            </a:r>
            <a:endParaRPr lang="ru-RU" sz="2000" dirty="0">
              <a:solidFill>
                <a:schemeClr val="accent6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4876" y="714356"/>
            <a:ext cx="4286248" cy="50167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На создание монумента в Волгограде без учета постамента ушло </a:t>
            </a: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2400 тонн металлоконструкций </a:t>
            </a:r>
            <a:r>
              <a:rPr lang="ru-RU" sz="2000" dirty="0" smtClean="0">
                <a:latin typeface="Arial Black" pitchFamily="34" charset="0"/>
              </a:rPr>
              <a:t>и </a:t>
            </a: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5500 тонн бетона</a:t>
            </a:r>
            <a:r>
              <a:rPr lang="ru-RU" sz="2000" dirty="0" smtClean="0">
                <a:latin typeface="Arial Black" pitchFamily="34" charset="0"/>
              </a:rPr>
              <a:t>. При этом общая высота скульптурной композиции составила </a:t>
            </a: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85 метров. </a:t>
            </a:r>
            <a:r>
              <a:rPr lang="ru-RU" sz="2000" dirty="0" smtClean="0">
                <a:latin typeface="Arial Black" pitchFamily="34" charset="0"/>
              </a:rPr>
              <a:t> На </a:t>
            </a: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Мамаевом кургане</a:t>
            </a:r>
            <a:r>
              <a:rPr lang="ru-RU" sz="2000" dirty="0" smtClean="0">
                <a:latin typeface="Arial Black" pitchFamily="34" charset="0"/>
              </a:rPr>
              <a:t> был вырыт фундамент под статую глубиной </a:t>
            </a: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16 метров</a:t>
            </a:r>
            <a:r>
              <a:rPr lang="ru-RU" sz="2000" dirty="0" smtClean="0">
                <a:latin typeface="Arial Black" pitchFamily="34" charset="0"/>
              </a:rPr>
              <a:t>, а на этом фундаменте была установлена двухметровая плита. Высота самой 8000-тонной статуи составила </a:t>
            </a: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52 метра</a:t>
            </a:r>
            <a:r>
              <a:rPr lang="ru-RU" sz="2000" dirty="0" smtClean="0">
                <a:latin typeface="Arial Black" pitchFamily="34" charset="0"/>
              </a:rPr>
              <a:t>.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topwar.ru/uploads/posts/2015-02/thumbs/1424719093_rodina_mat2.jpg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42"/>
            <a:ext cx="807249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43042" y="5072074"/>
            <a:ext cx="5977919" cy="1446550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РЕКОНСТРУКЦИЯ </a:t>
            </a:r>
          </a:p>
          <a:p>
            <a:pPr algn="ctr"/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2019</a:t>
            </a:r>
            <a:endParaRPr lang="ru-R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43</TotalTime>
  <Words>370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 Black</vt:lpstr>
      <vt:lpstr>Constantia</vt:lpstr>
      <vt:lpstr>Verdana</vt:lpstr>
      <vt:lpstr>Wingdings 2</vt:lpstr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Казанцева</dc:creator>
  <cp:lastModifiedBy>PC</cp:lastModifiedBy>
  <cp:revision>9</cp:revision>
  <dcterms:created xsi:type="dcterms:W3CDTF">2020-08-27T15:29:19Z</dcterms:created>
  <dcterms:modified xsi:type="dcterms:W3CDTF">2022-02-20T12:37:47Z</dcterms:modified>
</cp:coreProperties>
</file>